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русскому языку в 11-х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 марта 2016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3" y="1412767"/>
          <a:ext cx="8280917" cy="4672780"/>
        </p:xfrm>
        <a:graphic>
          <a:graphicData uri="http://schemas.openxmlformats.org/drawingml/2006/table">
            <a:tbl>
              <a:tblPr/>
              <a:tblGrid>
                <a:gridCol w="585540"/>
                <a:gridCol w="2803393"/>
                <a:gridCol w="642942"/>
                <a:gridCol w="500066"/>
                <a:gridCol w="571504"/>
                <a:gridCol w="857256"/>
                <a:gridCol w="1000132"/>
                <a:gridCol w="1320084"/>
              </a:tblGrid>
              <a:tr h="2738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Сред.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 </a:t>
                      </a:r>
                      <a:r>
                        <a:rPr lang="ru-RU" sz="20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вып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зад.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 отметка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61,7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 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 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70,2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 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45,8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 75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</a:t>
                      </a:r>
                      <a:endParaRPr lang="ru-RU" dirty="0" smtClean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59,4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1090256"/>
          <a:ext cx="8568952" cy="3624628"/>
        </p:xfrm>
        <a:graphic>
          <a:graphicData uri="http://schemas.openxmlformats.org/drawingml/2006/table">
            <a:tbl>
              <a:tblPr/>
              <a:tblGrid>
                <a:gridCol w="738702"/>
                <a:gridCol w="3250293"/>
                <a:gridCol w="2279436"/>
                <a:gridCol w="2300521"/>
              </a:tblGrid>
              <a:tr h="683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83,3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85,7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42,9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71,4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57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latin typeface="Times New Roman" pitchFamily="18" charset="0"/>
                          <a:cs typeface="Times New Roman" pitchFamily="18" charset="0"/>
                        </a:rPr>
                        <a:t>89,5/91,37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smtClean="0">
                          <a:latin typeface="Times New Roman" pitchFamily="18" charset="0"/>
                          <a:cs typeface="Times New Roman" pitchFamily="18" charset="0"/>
                        </a:rPr>
                        <a:t>36,29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3737</TotalTime>
  <Words>212</Words>
  <Application>Microsoft Office PowerPoint</Application>
  <PresentationFormat>Экран (4:3)</PresentationFormat>
  <Paragraphs>124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русскому языку в 11-х классах Плавского района    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Татьяна</cp:lastModifiedBy>
  <cp:revision>324</cp:revision>
  <dcterms:created xsi:type="dcterms:W3CDTF">2013-01-09T08:17:17Z</dcterms:created>
  <dcterms:modified xsi:type="dcterms:W3CDTF">2016-03-11T12:27:19Z</dcterms:modified>
</cp:coreProperties>
</file>