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(профильный уровень)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марта 2016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09479" cy="4367980"/>
        </p:xfrm>
        <a:graphic>
          <a:graphicData uri="http://schemas.openxmlformats.org/drawingml/2006/table">
            <a:tbl>
              <a:tblPr/>
              <a:tblGrid>
                <a:gridCol w="571503"/>
                <a:gridCol w="3071834"/>
                <a:gridCol w="857256"/>
                <a:gridCol w="642943"/>
                <a:gridCol w="857256"/>
                <a:gridCol w="1143008"/>
                <a:gridCol w="1065679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балл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42</a:t>
                      </a:r>
                      <a:endParaRPr lang="ru-RU" sz="2000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10,3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3,2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090256"/>
          <a:ext cx="8568952" cy="366370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39.1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66.6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3702</TotalTime>
  <Words>199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(профильный уровень) в 11-х классах Плавского района 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Татьяна</cp:lastModifiedBy>
  <cp:revision>341</cp:revision>
  <dcterms:created xsi:type="dcterms:W3CDTF">2013-01-09T08:17:17Z</dcterms:created>
  <dcterms:modified xsi:type="dcterms:W3CDTF">2016-03-11T12:38:27Z</dcterms:modified>
</cp:coreProperties>
</file>