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0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11.03.2016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11.03.2016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11.03.2016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11.03.2016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11.03.2016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11.03.2016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11.03.2016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11.03.2016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11.03.2016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11.03.2016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11.03.2016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D3019-AFE6-499D-A4FC-B408CFE7E318}" type="datetimeFigureOut">
              <a:rPr lang="ru-RU" smtClean="0"/>
              <a:pPr/>
              <a:t>11.03.2016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130425"/>
            <a:ext cx="8206680" cy="165861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Итоги диагностической работы по математике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базов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уровень) в 11-х классах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3</a:t>
            </a:r>
            <a:r>
              <a:rPr lang="ru-RU" dirty="0" smtClean="0"/>
              <a:t> </a:t>
            </a:r>
            <a:r>
              <a:rPr lang="ru-RU" dirty="0" smtClean="0"/>
              <a:t>марта 2016 года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Средний балл по ОУ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1714488"/>
          <a:ext cx="8209479" cy="4367980"/>
        </p:xfrm>
        <a:graphic>
          <a:graphicData uri="http://schemas.openxmlformats.org/drawingml/2006/table">
            <a:tbl>
              <a:tblPr/>
              <a:tblGrid>
                <a:gridCol w="571503"/>
                <a:gridCol w="3071834"/>
                <a:gridCol w="857256"/>
                <a:gridCol w="642943"/>
                <a:gridCol w="857256"/>
                <a:gridCol w="1143008"/>
                <a:gridCol w="1065679"/>
              </a:tblGrid>
              <a:tr h="27384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№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ОУ</a:t>
                      </a: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учеников</a:t>
                      </a:r>
                    </a:p>
                  </a:txBody>
                  <a:tcPr marL="8594" marR="8594" marT="85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Средний 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балл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Средняя отметка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79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8594" marR="8594" marT="85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участвовали</a:t>
                      </a:r>
                    </a:p>
                  </a:txBody>
                  <a:tcPr marL="8594" marR="8594" marT="85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справились</a:t>
                      </a:r>
                    </a:p>
                  </a:txBody>
                  <a:tcPr marL="8594" marR="8594" marT="85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40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СОШ№1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12.3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3.67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 №2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 СОШ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№4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15.75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4.5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baseline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Волхонщинская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СОШ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16.86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4.6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Горбачёвская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СОШ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Центр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образования №1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baseline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Молочно-Дворская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Ново-Никольская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13.5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8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Итого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:</a:t>
                      </a:r>
                    </a:p>
                  </a:txBody>
                  <a:tcPr marL="8594" marR="8594" marT="8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75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14.5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4.15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64488" cy="98072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Качество знаний и уровень обученности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7" y="1065623"/>
          <a:ext cx="8568952" cy="3663708"/>
        </p:xfrm>
        <a:graphic>
          <a:graphicData uri="http://schemas.openxmlformats.org/drawingml/2006/table">
            <a:tbl>
              <a:tblPr/>
              <a:tblGrid>
                <a:gridCol w="738702"/>
                <a:gridCol w="3250293"/>
                <a:gridCol w="2279436"/>
                <a:gridCol w="2300521"/>
              </a:tblGrid>
              <a:tr h="6832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№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ОУ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Уровень </a:t>
                      </a:r>
                      <a:r>
                        <a:rPr lang="ru-RU" sz="20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обученности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 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Качество знаний, 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 №1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66,7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СОШ№2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3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 СОШ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№4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baseline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Волхонщинская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СОШ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85,7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Горбачёвская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Центр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образования №1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8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Молочно-Дворская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8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Ново-Никольская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357"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Итого: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90,5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3696</TotalTime>
  <Words>198</Words>
  <Application>Microsoft Office PowerPoint</Application>
  <PresentationFormat>Экран (4:3)</PresentationFormat>
  <Paragraphs>113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Итоги диагностической работы по математике (базовый уровень) в 11-х классах Плавского района     </vt:lpstr>
      <vt:lpstr>Средний балл по ОУ</vt:lpstr>
      <vt:lpstr>Качество знаний и уровень обученности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диагностической работы по математике в 11-х классах Плавского района</dc:title>
  <dc:creator>Катя</dc:creator>
  <cp:lastModifiedBy>Татьяна</cp:lastModifiedBy>
  <cp:revision>339</cp:revision>
  <dcterms:created xsi:type="dcterms:W3CDTF">2013-01-09T08:17:17Z</dcterms:created>
  <dcterms:modified xsi:type="dcterms:W3CDTF">2016-03-11T12:44:57Z</dcterms:modified>
</cp:coreProperties>
</file>